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9E"/>
    <a:srgbClr val="00B0D5"/>
    <a:srgbClr val="ECF3F4"/>
    <a:srgbClr val="EEF4F5"/>
    <a:srgbClr val="A9A9A9"/>
    <a:srgbClr val="104366"/>
    <a:srgbClr val="1D7AB9"/>
    <a:srgbClr val="19679C"/>
    <a:srgbClr val="8BC5ED"/>
    <a:srgbClr val="FD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002" y="10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6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7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7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7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7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7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5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7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7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2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7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8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1DAA1-E67D-4735-A17A-C857D74DC6ED}" type="datetimeFigureOut">
              <a:rPr lang="en-US" smtClean="0"/>
              <a:t>2024-10-20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11BF9-0197-48D8-9007-EDBEDA5A2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5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90129" y="221661"/>
            <a:ext cx="1620957" cy="523220"/>
          </a:xfrm>
          <a:prstGeom prst="roundRect">
            <a:avLst/>
          </a:prstGeom>
          <a:solidFill>
            <a:srgbClr val="19679C"/>
          </a:solidFill>
          <a:ln>
            <a:solidFill>
              <a:srgbClr val="196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19679C"/>
              </a:solidFill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6207946" y="250238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b="1" dirty="0">
                <a:solidFill>
                  <a:schemeClr val="bg1">
                    <a:lumMod val="5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أبرز خدماتنا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4449975" y="250238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b="1" dirty="0">
                <a:solidFill>
                  <a:schemeClr val="bg1">
                    <a:lumMod val="5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لماذا تختارنا</a:t>
            </a:r>
          </a:p>
        </p:txBody>
      </p:sp>
      <p:sp>
        <p:nvSpPr>
          <p:cNvPr id="17" name="مربع نص 16"/>
          <p:cNvSpPr txBox="1"/>
          <p:nvPr/>
        </p:nvSpPr>
        <p:spPr>
          <a:xfrm>
            <a:off x="2724064" y="2502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b="1" dirty="0" smtClean="0">
                <a:solidFill>
                  <a:schemeClr val="bg1">
                    <a:lumMod val="5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كيف تعمل!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490129" y="250237"/>
            <a:ext cx="1743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2800" dirty="0">
                <a:solidFill>
                  <a:schemeClr val="bg1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تواصل معانا</a:t>
            </a:r>
            <a:endParaRPr lang="en-US" sz="2800" dirty="0">
              <a:solidFill>
                <a:schemeClr val="bg1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9" name="مربع نص 16"/>
          <p:cNvSpPr txBox="1"/>
          <p:nvPr/>
        </p:nvSpPr>
        <p:spPr>
          <a:xfrm>
            <a:off x="5234551" y="1643503"/>
            <a:ext cx="60500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شركة المميز للنظافة </a:t>
            </a:r>
            <a:b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</a:br>
            <a: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نقدم لك خدمات تنظيف شاملة</a:t>
            </a:r>
            <a:b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</a:br>
            <a: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للمنازل المكاتب وكل المباني</a:t>
            </a:r>
            <a:b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</a:br>
            <a:r>
              <a:rPr lang="ar-SA" sz="4400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بأقل الأسعار وأعلى جودة</a:t>
            </a:r>
            <a:endParaRPr lang="en-US" sz="44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10" name="مربع نص 16"/>
          <p:cNvSpPr txBox="1"/>
          <p:nvPr/>
        </p:nvSpPr>
        <p:spPr>
          <a:xfrm>
            <a:off x="6633974" y="4693094"/>
            <a:ext cx="4650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sz="2000" dirty="0">
                <a:solidFill>
                  <a:srgbClr val="A9A9A9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أسعار تنافسية وجودة عالية دون تنازل.  </a:t>
            </a:r>
          </a:p>
          <a:p>
            <a:pPr algn="r"/>
            <a:r>
              <a:rPr lang="ar-SA" sz="2000" dirty="0">
                <a:solidFill>
                  <a:srgbClr val="A9A9A9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فريق محترف بأحدث المعدات لضمان أفضل النتائج.  </a:t>
            </a:r>
          </a:p>
          <a:p>
            <a:pPr algn="r"/>
            <a:r>
              <a:rPr lang="ar-SA" sz="2000" dirty="0">
                <a:solidFill>
                  <a:srgbClr val="A9A9A9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التزام تام بالمواعيد ورضا العملاء هو غايتنا. </a:t>
            </a:r>
          </a:p>
          <a:p>
            <a:pPr algn="r"/>
            <a:r>
              <a:rPr lang="ar-SA" sz="2000" dirty="0">
                <a:solidFill>
                  <a:srgbClr val="A9A9A9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لا تشيل هم التنظيف بعد الآن!</a:t>
            </a:r>
            <a:endParaRPr lang="en-US" sz="2000" dirty="0">
              <a:solidFill>
                <a:srgbClr val="A9A9A9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14" name="مربع نص 16"/>
          <p:cNvSpPr txBox="1"/>
          <p:nvPr/>
        </p:nvSpPr>
        <p:spPr>
          <a:xfrm>
            <a:off x="6011846" y="-1492319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19" name="مربع نص 16"/>
          <p:cNvSpPr txBox="1"/>
          <p:nvPr/>
        </p:nvSpPr>
        <p:spPr>
          <a:xfrm>
            <a:off x="5505861" y="24388862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672" y="54183"/>
            <a:ext cx="3288980" cy="91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ربع نص 16"/>
          <p:cNvSpPr txBox="1"/>
          <p:nvPr/>
        </p:nvSpPr>
        <p:spPr>
          <a:xfrm>
            <a:off x="6011846" y="-1492319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19" name="مربع نص 16"/>
          <p:cNvSpPr txBox="1"/>
          <p:nvPr/>
        </p:nvSpPr>
        <p:spPr>
          <a:xfrm>
            <a:off x="5505861" y="24388862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583606" y="14870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أبرز خدماتنا</a:t>
            </a:r>
            <a:endParaRPr lang="ar-SA" dirty="0">
              <a:solidFill>
                <a:schemeClr val="accent5">
                  <a:lumMod val="40000"/>
                  <a:lumOff val="60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68983" y="650359"/>
            <a:ext cx="5912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4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نقدم لكم أفضل الخدمات في مجال التنظيف والتعقيم</a:t>
            </a:r>
            <a:endParaRPr lang="ar-SA" sz="24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70900" y="2006600"/>
            <a:ext cx="3225800" cy="3340100"/>
          </a:xfrm>
          <a:prstGeom prst="roundRect">
            <a:avLst>
              <a:gd name="adj" fmla="val 5713"/>
            </a:avLst>
          </a:prstGeom>
          <a:solidFill>
            <a:schemeClr val="lt1"/>
          </a:solidFill>
          <a:ln>
            <a:noFill/>
          </a:ln>
          <a:effectLst>
            <a:outerShdw blurRad="685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398946" y="2006600"/>
            <a:ext cx="3225800" cy="3340100"/>
          </a:xfrm>
          <a:prstGeom prst="roundRect">
            <a:avLst>
              <a:gd name="adj" fmla="val 5713"/>
            </a:avLst>
          </a:prstGeom>
          <a:solidFill>
            <a:schemeClr val="lt1"/>
          </a:solidFill>
          <a:ln>
            <a:noFill/>
          </a:ln>
          <a:effectLst>
            <a:outerShdw blurRad="685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52392" y="2006600"/>
            <a:ext cx="3225800" cy="3340100"/>
          </a:xfrm>
          <a:prstGeom prst="roundRect">
            <a:avLst>
              <a:gd name="adj" fmla="val 5713"/>
            </a:avLst>
          </a:prstGeom>
          <a:solidFill>
            <a:schemeClr val="lt1"/>
          </a:solidFill>
          <a:ln>
            <a:noFill/>
          </a:ln>
          <a:effectLst>
            <a:outerShdw blurRad="685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83800" y="3263136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>
                <a:solidFill>
                  <a:schemeClr val="accent1">
                    <a:lumMod val="5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تنظيف المنازل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91092" y="3263136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>
                <a:solidFill>
                  <a:schemeClr val="accent1">
                    <a:lumMod val="5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تنظيف المكاتب والشركات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54161" y="3263136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b="1" dirty="0">
                <a:solidFill>
                  <a:schemeClr val="accent1">
                    <a:lumMod val="50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 التعقيم والتنظيف العميق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76" y="2197734"/>
            <a:ext cx="812166" cy="8121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240" y="2325014"/>
            <a:ext cx="684886" cy="6848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30" y="2197736"/>
            <a:ext cx="757455" cy="75745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734810" y="3922754"/>
            <a:ext cx="2697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ar-SA" sz="1200" dirty="0">
                <a:latin typeface="Hacen Tunisia Lt" panose="02000000000000000000" pitchFamily="2" charset="-78"/>
                <a:cs typeface="Hacen Tunisia Lt" panose="02000000000000000000" pitchFamily="2" charset="-78"/>
              </a:rPr>
              <a:t>يعتبر تنظيف الأرضيات والأسطح خطوة أساسية للحفاظ على نظافة المنزل وصحته .يجب استخدام مواد تنظيف مناسبة </a:t>
            </a:r>
            <a:r>
              <a:rPr lang="ar-SA" sz="1200" dirty="0">
                <a:latin typeface="Hacen Tunisia Lt" panose="02000000000000000000" pitchFamily="2" charset="-78"/>
                <a:cs typeface="Hacen Tunisia Lt" panose="02000000000000000000" pitchFamily="2" charset="-78"/>
              </a:rPr>
              <a:t>لضمان</a:t>
            </a:r>
            <a:r>
              <a:rPr lang="ar-SA" sz="1200" dirty="0">
                <a:latin typeface="Hacen Tunisia Lt" panose="02000000000000000000" pitchFamily="2" charset="-78"/>
                <a:cs typeface="Hacen Tunisia Lt" panose="02000000000000000000" pitchFamily="2" charset="-78"/>
              </a:rPr>
              <a:t> إزالة الأوساخ والبكتيريا بشكل فعال.</a:t>
            </a:r>
            <a:endParaRPr lang="en-US" sz="1200" dirty="0"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42445" y="3904478"/>
            <a:ext cx="2697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ar-SA" sz="1200" dirty="0">
                <a:latin typeface="Hacen Tunisia Lt" panose="02000000000000000000" pitchFamily="2" charset="-78"/>
                <a:cs typeface="Hacen Tunisia Lt" panose="02000000000000000000" pitchFamily="2" charset="-78"/>
              </a:rPr>
              <a:t>يعتبر تنظيف المكاتب والشركات عنصرًا أساسيًا للحفاظ على بيئة عمل صحية ومنتجة. فالمكتب النظيف يساهم في تحسين التركيز والكفاءة لدى الموظفين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7574" y="3904478"/>
            <a:ext cx="26979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ar-SA" sz="1200" dirty="0">
                <a:latin typeface="Hacen Tunisia Lt" panose="02000000000000000000" pitchFamily="2" charset="-78"/>
                <a:cs typeface="Hacen Tunisia Lt" panose="02000000000000000000" pitchFamily="2" charset="-78"/>
              </a:rPr>
              <a:t>يعتبر التعقيم والتنظيف العميق جزءًا أساسيًا من الحفاظ على بيئة عمل صحية وآمنة. في ظل التحديات الصحية المعاصرة، يصبح من الضروري اتخاذ تدابير إضافية لضمان سلامة الموظفين والزوار.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505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ربع نص 16"/>
          <p:cNvSpPr txBox="1"/>
          <p:nvPr/>
        </p:nvSpPr>
        <p:spPr>
          <a:xfrm>
            <a:off x="6011846" y="-1492319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19" name="مربع نص 16"/>
          <p:cNvSpPr txBox="1"/>
          <p:nvPr/>
        </p:nvSpPr>
        <p:spPr>
          <a:xfrm>
            <a:off x="5505861" y="24388862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13" y="514350"/>
            <a:ext cx="4581833" cy="4476750"/>
          </a:xfrm>
          <a:prstGeom prst="rect">
            <a:avLst/>
          </a:prstGeom>
          <a:effectLst>
            <a:outerShdw blurRad="812800" sx="89000" sy="89000" algn="ctr" rotWithShape="0">
              <a:prstClr val="black">
                <a:alpha val="41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9" y="2590800"/>
            <a:ext cx="3879935" cy="3790950"/>
          </a:xfrm>
          <a:prstGeom prst="rect">
            <a:avLst/>
          </a:prstGeom>
          <a:effectLst>
            <a:outerShdw blurRad="812800" sx="89000" sy="89000" algn="ctr" rotWithShape="0">
              <a:prstClr val="black">
                <a:alpha val="41000"/>
              </a:prst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9380198" y="1116927"/>
            <a:ext cx="1866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لماذا تختارنا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28229" y="2177951"/>
            <a:ext cx="4918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ar-SA" b="1" dirty="0">
                <a:solidFill>
                  <a:schemeClr val="bg1">
                    <a:lumMod val="65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نحن نتمتع بخبرة واسعة في مجال التنظيف، حيث نسعى لتقديم أفضل الخدمات لعملائنا. يتكون فريقنا من محترفين مدربين على أعلى مستوى، مما يضمن تقديم خدمة تنظيف شاملة وفعالة.</a:t>
            </a:r>
          </a:p>
          <a:p>
            <a:pPr algn="just" rtl="1"/>
            <a:r>
              <a:rPr lang="ar-SA" b="1" dirty="0">
                <a:solidFill>
                  <a:schemeClr val="bg1">
                    <a:lumMod val="65000"/>
                  </a:schemeClr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نستخدم مواد تنظيف صديقة للبيئة، حرصًا منا على صحة عملائنا وبيئتنا. نحن ملتزمون بتقديم جودة عالية واحترافية في كل ما نقوم به، مما يجعلنا الخيار الأمثل لتنظيف المكاتب والشركات.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6290" y="4962524"/>
            <a:ext cx="2727277" cy="523220"/>
          </a:xfrm>
          <a:prstGeom prst="roundRect">
            <a:avLst>
              <a:gd name="adj" fmla="val 37602"/>
            </a:avLst>
          </a:prstGeom>
          <a:solidFill>
            <a:srgbClr val="19679C"/>
          </a:solidFill>
          <a:ln>
            <a:solidFill>
              <a:srgbClr val="196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19679C"/>
              </a:solidFill>
            </a:endParaRPr>
          </a:p>
        </p:txBody>
      </p:sp>
      <p:sp>
        <p:nvSpPr>
          <p:cNvPr id="31" name="مربع نص 17"/>
          <p:cNvSpPr txBox="1"/>
          <p:nvPr/>
        </p:nvSpPr>
        <p:spPr>
          <a:xfrm>
            <a:off x="8948740" y="4991100"/>
            <a:ext cx="248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2800" dirty="0">
                <a:solidFill>
                  <a:schemeClr val="bg1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تواصل معانا</a:t>
            </a:r>
            <a:endParaRPr lang="en-US" sz="2800" dirty="0">
              <a:solidFill>
                <a:schemeClr val="bg1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51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858250" y="1574232"/>
            <a:ext cx="2693222" cy="4121718"/>
          </a:xfrm>
          <a:prstGeom prst="roundRect">
            <a:avLst>
              <a:gd name="adj" fmla="val 5713"/>
            </a:avLst>
          </a:prstGeom>
          <a:solidFill>
            <a:schemeClr val="lt1"/>
          </a:solidFill>
          <a:ln>
            <a:noFill/>
          </a:ln>
          <a:effectLst>
            <a:outerShdw blurRad="685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1574232"/>
            <a:ext cx="2693222" cy="1812597"/>
          </a:xfrm>
          <a:prstGeom prst="rect">
            <a:avLst/>
          </a:prstGeom>
        </p:spPr>
      </p:pic>
      <p:sp>
        <p:nvSpPr>
          <p:cNvPr id="14" name="مربع نص 16"/>
          <p:cNvSpPr txBox="1"/>
          <p:nvPr/>
        </p:nvSpPr>
        <p:spPr>
          <a:xfrm>
            <a:off x="6011846" y="-1492319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19" name="مربع نص 16"/>
          <p:cNvSpPr txBox="1"/>
          <p:nvPr/>
        </p:nvSpPr>
        <p:spPr>
          <a:xfrm>
            <a:off x="5505861" y="24388862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4465451" y="356390"/>
            <a:ext cx="3009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200" b="1" dirty="0">
                <a:solidFill>
                  <a:srgbClr val="104366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حجز...سهل ...سريع</a:t>
            </a:r>
            <a:endParaRPr lang="ar-SA" sz="3200" dirty="0">
              <a:solidFill>
                <a:srgbClr val="104366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09935" y="371039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1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42099" y="4295168"/>
            <a:ext cx="19255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احجز الوقت </a:t>
            </a:r>
          </a:p>
          <a:p>
            <a:pPr algn="ctr"/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والخدمة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18345" y="1574232"/>
            <a:ext cx="2693222" cy="4121718"/>
          </a:xfrm>
          <a:prstGeom prst="roundRect">
            <a:avLst>
              <a:gd name="adj" fmla="val 5713"/>
            </a:avLst>
          </a:prstGeom>
          <a:solidFill>
            <a:schemeClr val="lt1"/>
          </a:solidFill>
          <a:ln>
            <a:noFill/>
          </a:ln>
          <a:effectLst>
            <a:outerShdw blurRad="685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70030" y="371039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2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644" y="4295168"/>
            <a:ext cx="18726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يتم التنظيف</a:t>
            </a:r>
            <a:b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</a:br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مباشرة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5" y="1574232"/>
            <a:ext cx="2693222" cy="17954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73436" y="1633518"/>
            <a:ext cx="2693222" cy="4121718"/>
          </a:xfrm>
          <a:prstGeom prst="roundRect">
            <a:avLst>
              <a:gd name="adj" fmla="val 5713"/>
            </a:avLst>
          </a:prstGeom>
          <a:solidFill>
            <a:schemeClr val="lt1"/>
          </a:solidFill>
          <a:ln>
            <a:noFill/>
          </a:ln>
          <a:effectLst>
            <a:outerShdw blurRad="685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25121" y="376968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3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23251" y="4354454"/>
            <a:ext cx="23936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استرخ واستمتع</a:t>
            </a:r>
            <a:b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</a:br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بالنظافة 100%</a:t>
            </a:r>
            <a:endParaRPr lang="ar-SA" sz="3200" dirty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5" y="1633518"/>
            <a:ext cx="2693222" cy="1736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575" y="-1714588"/>
            <a:ext cx="1771897" cy="1257475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8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ربع نص 16"/>
          <p:cNvSpPr txBox="1"/>
          <p:nvPr/>
        </p:nvSpPr>
        <p:spPr>
          <a:xfrm>
            <a:off x="6011846" y="-1492319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19" name="مربع نص 16"/>
          <p:cNvSpPr txBox="1"/>
          <p:nvPr/>
        </p:nvSpPr>
        <p:spPr>
          <a:xfrm>
            <a:off x="5505861" y="24388862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800" dirty="0"/>
              <a:t>لماذا نحن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3326418" y="1996336"/>
            <a:ext cx="43588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4400" b="1" dirty="0">
                <a:solidFill>
                  <a:srgbClr val="00619E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شركه المميز </a:t>
            </a:r>
            <a:r>
              <a:rPr lang="ar-SA" sz="4400" b="1" dirty="0" smtClean="0">
                <a:solidFill>
                  <a:srgbClr val="00619E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للنظافة</a:t>
            </a:r>
            <a:endParaRPr lang="ar-SA" sz="4400" b="1" dirty="0">
              <a:solidFill>
                <a:srgbClr val="00619E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64418" y="3589253"/>
            <a:ext cx="92948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sz="3200" b="1" dirty="0" smtClean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في حائل |نقدم </a:t>
            </a:r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لكم خدمات تنظيف الفلل والشقق </a:t>
            </a:r>
            <a:r>
              <a:rPr lang="ar-SA" sz="3200" b="1" dirty="0" smtClean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والمنازل</a:t>
            </a:r>
            <a:r>
              <a:rPr lang="en-US" sz="3200" b="1" dirty="0" smtClean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 </a:t>
            </a:r>
            <a:r>
              <a:rPr lang="ar-SA" sz="3200" b="1" dirty="0" smtClean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سجاد</a:t>
            </a:r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، كنب، </a:t>
            </a:r>
            <a:r>
              <a:rPr lang="ar-SA" sz="3200" b="1" dirty="0" smtClean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وسيراميك</a:t>
            </a:r>
            <a:endParaRPr lang="en-US" sz="3200" b="1" dirty="0" smtClean="0">
              <a:solidFill>
                <a:srgbClr val="19679C"/>
              </a:solidFill>
              <a:latin typeface="Hacen Tunisia Lt" panose="02000000000000000000" pitchFamily="2" charset="-78"/>
              <a:cs typeface="Hacen Tunisia Lt" panose="02000000000000000000" pitchFamily="2" charset="-78"/>
            </a:endParaRPr>
          </a:p>
          <a:p>
            <a:pPr algn="ctr" rtl="1"/>
            <a:r>
              <a:rPr lang="ar-SA" sz="3200" b="1" dirty="0" smtClean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للاستفسار</a:t>
            </a:r>
            <a:r>
              <a:rPr lang="ar-SA" sz="3200" b="1" dirty="0">
                <a:solidFill>
                  <a:srgbClr val="19679C"/>
                </a:solidFill>
                <a:latin typeface="Hacen Tunisia Lt" panose="02000000000000000000" pitchFamily="2" charset="-78"/>
                <a:cs typeface="Hacen Tunisia Lt" panose="02000000000000000000" pitchFamily="2" charset="-78"/>
              </a:rPr>
              <a:t>: 0556014445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04" y="1500831"/>
            <a:ext cx="1786729" cy="1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263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Hacen Tunisia Lt</vt:lpstr>
      <vt:lpstr>Times New Roman</vt:lpstr>
      <vt:lpstr>نسق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حساب Microsoft</dc:creator>
  <cp:lastModifiedBy>حساب Microsoft</cp:lastModifiedBy>
  <cp:revision>32</cp:revision>
  <dcterms:created xsi:type="dcterms:W3CDTF">2024-10-20T12:18:05Z</dcterms:created>
  <dcterms:modified xsi:type="dcterms:W3CDTF">2024-10-20T17:22:32Z</dcterms:modified>
</cp:coreProperties>
</file>